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9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2A038-F405-469A-A4AD-94E9288AC003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35EEA-ED8A-42E9-809F-816163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984-BF61-419E-A67B-B85A4B725779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5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3CB-54A7-4C7D-BC82-EF525F212029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0C1F-5410-401E-AD3E-4475EBF2F784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4D4C-84F7-486C-A7CA-3EA9E0A6B5D4}" type="datetime1">
              <a:rPr lang="en-US" smtClean="0"/>
              <a:t>6/4/2015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r>
              <a:rPr lang="en-US" dirty="0" smtClean="0"/>
              <a:t>Event No. </a:t>
            </a:r>
            <a:fld id="{ACFD4DB0-5794-4639-BDB9-10CE3F1F5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971800" y="6400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ATLAS Masterclass-in-a-Box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937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A15-A023-4A5E-8AA3-A3B2613935FF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4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0968-4ED2-4301-AAC4-9AAD1B0A3F6C}" type="datetime1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F6F3-565B-471E-B94B-FFB6EEBCF2FC}" type="datetime1">
              <a:rPr lang="en-US" smtClean="0"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5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87F-D3E5-4125-85F9-42E36D03CF7B}" type="datetime1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7A8-9169-4ABB-81C1-DA5D8C8C756A}" type="datetime1">
              <a:rPr lang="en-US" smtClean="0"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083-DB0A-4DE7-AA5F-676AD688F055}" type="datetime1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9F34-02C4-4178-8BC9-C240AA060D6A}" type="datetime1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ADA8-D5B3-4DA6-B363-B368E86CE129}" type="datetime1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ATLAS Masterclass-in-a-box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r>
              <a:rPr lang="en-US" dirty="0" smtClean="0"/>
              <a:t>Data File 1 (Events 1-40)</a:t>
            </a:r>
            <a:endParaRPr lang="en-US" dirty="0"/>
          </a:p>
        </p:txBody>
      </p:sp>
      <p:pic>
        <p:nvPicPr>
          <p:cNvPr id="1026" name="Picture 2" descr="http://www.atlas.ch/photos/atlas_photos/selected-photos/full-detector/0803012_02-A4-at-144-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01" y="2128295"/>
            <a:ext cx="414952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7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#009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48978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1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990600"/>
            <a:ext cx="7316867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9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27246"/>
            <a:ext cx="7315200" cy="51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027215"/>
            <a:ext cx="7344487" cy="514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9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61" y="1066800"/>
            <a:ext cx="7252361" cy="50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289882" cy="51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9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39091"/>
            <a:ext cx="7272338" cy="51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1450"/>
            <a:ext cx="7315200" cy="51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1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26" y="1030457"/>
            <a:ext cx="7308273" cy="51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2796"/>
            <a:ext cx="7293253" cy="51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1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</a:t>
            </a:r>
            <a:r>
              <a:rPr lang="en-US" dirty="0" smtClean="0"/>
              <a:t>001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73030"/>
            <a:ext cx="7239001" cy="509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43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80024"/>
            <a:ext cx="7347857" cy="51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0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50" y="1066800"/>
            <a:ext cx="7264039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94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9776"/>
            <a:ext cx="7315200" cy="51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05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27" y="1066800"/>
            <a:ext cx="7267575" cy="51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93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</a:t>
            </a:r>
            <a:r>
              <a:rPr lang="en-US" dirty="0" smtClean="0"/>
              <a:t>023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061648"/>
            <a:ext cx="7315200" cy="51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45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#024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229531" cy="50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#025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263523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4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#026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14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700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#027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8" y="1143000"/>
            <a:ext cx="7229070" cy="51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44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#028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315200" cy="510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</a:t>
            </a:r>
            <a:r>
              <a:rPr lang="en-US" dirty="0" smtClean="0"/>
              <a:t>002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39238"/>
            <a:ext cx="7315200" cy="51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54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#029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251419" cy="51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83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#030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23" y="1028316"/>
            <a:ext cx="7298377" cy="514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4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#031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48" y="1021218"/>
            <a:ext cx="7310252" cy="51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91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#032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9776"/>
            <a:ext cx="7315200" cy="51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7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#033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42" y="1016567"/>
            <a:ext cx="7319158" cy="51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9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#034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990600"/>
            <a:ext cx="7344135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54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#035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21601"/>
            <a:ext cx="7317303" cy="511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9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#036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9792"/>
            <a:ext cx="7391400" cy="51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2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#037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072950"/>
            <a:ext cx="7290610" cy="51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2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#038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75" y="1066800"/>
            <a:ext cx="7303325" cy="510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6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#003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36" y="1066800"/>
            <a:ext cx="7279832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6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#039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88088"/>
            <a:ext cx="7315200" cy="514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7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43" y="990599"/>
            <a:ext cx="7351541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9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#004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271129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#005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4" y="1045903"/>
            <a:ext cx="7301345" cy="51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2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#006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286625" cy="510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8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#007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39973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6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#008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061929"/>
            <a:ext cx="7273532" cy="511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9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209</Words>
  <Application>Microsoft Office PowerPoint</Application>
  <PresentationFormat>On-screen Show (4:3)</PresentationFormat>
  <Paragraphs>82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ATLAS Masterclass-in-a-box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Masterclass-in-a-box</dc:title>
  <dc:creator>Kenneth Cecire</dc:creator>
  <cp:lastModifiedBy>Kenneth Cecire</cp:lastModifiedBy>
  <cp:revision>38</cp:revision>
  <dcterms:created xsi:type="dcterms:W3CDTF">2015-06-04T14:38:23Z</dcterms:created>
  <dcterms:modified xsi:type="dcterms:W3CDTF">2015-06-04T21:17:33Z</dcterms:modified>
</cp:coreProperties>
</file>