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3"/>
  </p:notesMasterIdLst>
  <p:sldIdLst>
    <p:sldId id="256" r:id="rId2"/>
    <p:sldId id="258" r:id="rId3"/>
    <p:sldId id="29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90" y="-4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22A038-F405-469A-A4AD-94E9288AC003}" type="datetimeFigureOut">
              <a:rPr lang="en-US" smtClean="0"/>
              <a:t>6/5/2015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035EEA-ED8A-42E9-809F-816163BC8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8864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35EEA-ED8A-42E9-809F-816163BC857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8450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35EEA-ED8A-42E9-809F-816163BC857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8450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35EEA-ED8A-42E9-809F-816163BC857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8450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35EEA-ED8A-42E9-809F-816163BC857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8450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35EEA-ED8A-42E9-809F-816163BC857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8450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35EEA-ED8A-42E9-809F-816163BC857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8450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35EEA-ED8A-42E9-809F-816163BC857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8450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35EEA-ED8A-42E9-809F-816163BC857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8450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35EEA-ED8A-42E9-809F-816163BC857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8450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35EEA-ED8A-42E9-809F-816163BC857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8450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35EEA-ED8A-42E9-809F-816163BC857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8450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35EEA-ED8A-42E9-809F-816163BC857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8450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35EEA-ED8A-42E9-809F-816163BC857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8450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35EEA-ED8A-42E9-809F-816163BC857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8450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35EEA-ED8A-42E9-809F-816163BC857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84500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35EEA-ED8A-42E9-809F-816163BC857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84500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35EEA-ED8A-42E9-809F-816163BC857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84500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35EEA-ED8A-42E9-809F-816163BC857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84500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35EEA-ED8A-42E9-809F-816163BC857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84500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35EEA-ED8A-42E9-809F-816163BC857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84500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35EEA-ED8A-42E9-809F-816163BC857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84500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35EEA-ED8A-42E9-809F-816163BC857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8450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35EEA-ED8A-42E9-809F-816163BC857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84500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35EEA-ED8A-42E9-809F-816163BC857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84500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35EEA-ED8A-42E9-809F-816163BC8572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84500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35EEA-ED8A-42E9-809F-816163BC8572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84500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35EEA-ED8A-42E9-809F-816163BC8572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84500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35EEA-ED8A-42E9-809F-816163BC8572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84500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35EEA-ED8A-42E9-809F-816163BC8572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84500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35EEA-ED8A-42E9-809F-816163BC8572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84500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35EEA-ED8A-42E9-809F-816163BC8572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84500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35EEA-ED8A-42E9-809F-816163BC8572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84500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35EEA-ED8A-42E9-809F-816163BC8572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8450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35EEA-ED8A-42E9-809F-816163BC857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84500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35EEA-ED8A-42E9-809F-816163BC8572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8450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35EEA-ED8A-42E9-809F-816163BC857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8450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35EEA-ED8A-42E9-809F-816163BC857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8450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35EEA-ED8A-42E9-809F-816163BC857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8450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35EEA-ED8A-42E9-809F-816163BC857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8450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35EEA-ED8A-42E9-809F-816163BC857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8450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62984-BF61-419E-A67B-B85A4B725779}" type="datetime1">
              <a:rPr lang="en-US" smtClean="0"/>
              <a:t>6/5/2015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E63F4-CD3E-43B2-ACD7-C0C0BFF17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255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E43CB-54A7-4C7D-BC82-EF525F212029}" type="datetime1">
              <a:rPr lang="en-US" smtClean="0"/>
              <a:t>6/5/2015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E63F4-CD3E-43B2-ACD7-C0C0BFF17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283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80C1F-5410-401E-AD3E-4475EBF2F784}" type="datetime1">
              <a:rPr lang="en-US" smtClean="0"/>
              <a:t>6/5/2015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E63F4-CD3E-43B2-ACD7-C0C0BFF17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764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64D4C-84F7-486C-A7CA-3EA9E0A6B5D4}" type="datetime1">
              <a:rPr lang="en-US" smtClean="0"/>
              <a:t>6/5/2015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2133600" cy="365125"/>
          </a:xfrm>
        </p:spPr>
        <p:txBody>
          <a:bodyPr/>
          <a:lstStyle/>
          <a:p>
            <a:r>
              <a:rPr lang="en-US" dirty="0" smtClean="0"/>
              <a:t>Event No. </a:t>
            </a:r>
            <a:fld id="{ACFD4DB0-5794-4639-BDB9-10CE3F1F595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2971800" y="6400800"/>
            <a:ext cx="3124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ATLAS Masterclass-in-a-Box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299371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01A15-A023-4A5E-8AA3-A3B2613935FF}" type="datetime1">
              <a:rPr lang="en-US" smtClean="0"/>
              <a:t>6/5/2015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E63F4-CD3E-43B2-ACD7-C0C0BFF17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044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90968-4ED2-4301-AAC4-9AAD1B0A3F6C}" type="datetime1">
              <a:rPr lang="en-US" smtClean="0"/>
              <a:t>6/5/2015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E63F4-CD3E-43B2-ACD7-C0C0BFF17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807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8F6F3-565B-471E-B94B-FFB6EEBCF2FC}" type="datetime1">
              <a:rPr lang="en-US" smtClean="0"/>
              <a:t>6/5/2015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E63F4-CD3E-43B2-ACD7-C0C0BFF17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154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FA87F-D3E5-4125-85F9-42E36D03CF7B}" type="datetime1">
              <a:rPr lang="en-US" smtClean="0"/>
              <a:t>6/5/2015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E63F4-CD3E-43B2-ACD7-C0C0BFF17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492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5C7A8-9169-4ABB-81C1-DA5D8C8C756A}" type="datetime1">
              <a:rPr lang="en-US" smtClean="0"/>
              <a:t>6/5/2015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E63F4-CD3E-43B2-ACD7-C0C0BFF17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475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48083-DB0A-4DE7-AA5F-676AD688F055}" type="datetime1">
              <a:rPr lang="en-US" smtClean="0"/>
              <a:t>6/5/2015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E63F4-CD3E-43B2-ACD7-C0C0BFF17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708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89F34-02C4-4178-8BC9-C240AA060D6A}" type="datetime1">
              <a:rPr lang="en-US" smtClean="0"/>
              <a:t>6/5/2015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E63F4-CD3E-43B2-ACD7-C0C0BFF17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832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A4ADA8-D5B3-4DA6-B363-B368E86CE129}" type="datetime1">
              <a:rPr lang="en-US" smtClean="0"/>
              <a:t>6/5/2015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FE63F4-CD3E-43B2-ACD7-C0C0BFF17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884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66800"/>
            <a:ext cx="7772400" cy="1470025"/>
          </a:xfrm>
        </p:spPr>
        <p:txBody>
          <a:bodyPr/>
          <a:lstStyle/>
          <a:p>
            <a:r>
              <a:rPr lang="en-US" dirty="0" smtClean="0"/>
              <a:t>ATLAS Masterclass-in-a-box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00600"/>
            <a:ext cx="6400800" cy="838200"/>
          </a:xfrm>
        </p:spPr>
        <p:txBody>
          <a:bodyPr/>
          <a:lstStyle/>
          <a:p>
            <a:r>
              <a:rPr lang="en-US" dirty="0" smtClean="0"/>
              <a:t>Data File 5 (Events 161-200)</a:t>
            </a:r>
            <a:endParaRPr lang="en-US" dirty="0"/>
          </a:p>
        </p:txBody>
      </p:sp>
      <p:pic>
        <p:nvPicPr>
          <p:cNvPr id="1026" name="Picture 2" descr="http://www.atlas.ch/photos/atlas_photos/selected-photos/full-detector/0803012_02-A4-at-144-dp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5901" y="2128295"/>
            <a:ext cx="4149523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62776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4572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MC Event #169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066800"/>
            <a:ext cx="7331686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2111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4572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MC Event #170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990600"/>
            <a:ext cx="7363732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0912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4572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MC Event #171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182" y="1066800"/>
            <a:ext cx="7224642" cy="511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5239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4572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MC Event #172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1" y="1047282"/>
            <a:ext cx="7314334" cy="5152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0976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4572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MC Event #173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399" y="1016448"/>
            <a:ext cx="7315201" cy="5160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4033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4572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MC Event #174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618" y="990600"/>
            <a:ext cx="7337067" cy="5176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9986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4572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MC Event #175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255" y="990600"/>
            <a:ext cx="7277100" cy="5167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8504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4572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MC Event #176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254" y="1020818"/>
            <a:ext cx="7301345" cy="515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6181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4572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MC Event #177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990600"/>
            <a:ext cx="7294336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3557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4572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MC Event #178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327" y="1066800"/>
            <a:ext cx="7281863" cy="5142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9102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4572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MC Event #161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990600"/>
            <a:ext cx="7272338" cy="5138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9469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4572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MC Event #179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639" y="990600"/>
            <a:ext cx="7323992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6302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4572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MC Event #180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042519"/>
            <a:ext cx="7324020" cy="5134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2941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4572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MC Event #181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036647"/>
            <a:ext cx="7315200" cy="514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0059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4572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MC Event #182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990600"/>
            <a:ext cx="7347675" cy="519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8938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4572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MC Event #183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990600"/>
            <a:ext cx="7359548" cy="5186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2308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4572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MC Event #184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618" y="990600"/>
            <a:ext cx="7342937" cy="5205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756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4572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MC Event #185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990600"/>
            <a:ext cx="7331686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943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4572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MC Event #186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399" y="990600"/>
            <a:ext cx="7352497" cy="5176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7002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4572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MC Event #187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473" y="990600"/>
            <a:ext cx="7277100" cy="5159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6449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4572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MC Event #188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990600"/>
            <a:ext cx="7348538" cy="5184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371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4572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MC Event #</a:t>
            </a:r>
            <a:r>
              <a:rPr lang="en-US" dirty="0" smtClean="0"/>
              <a:t>162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066800"/>
            <a:ext cx="7297484" cy="5100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6981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4572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MC Event #189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990600"/>
            <a:ext cx="7320427" cy="5195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1836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4572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MC Event #190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033162"/>
            <a:ext cx="7315200" cy="5166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947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4572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MC Event #191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399" y="1046018"/>
            <a:ext cx="7356021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1916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4572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MC Event #192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182" y="1066800"/>
            <a:ext cx="7286625" cy="5170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5876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4572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MC Event #193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982918"/>
            <a:ext cx="7315200" cy="5153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02992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4572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MC Event #194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064821"/>
            <a:ext cx="7271653" cy="508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75441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4572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MC Event #195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223" y="1066800"/>
            <a:ext cx="7258050" cy="5121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6965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4572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MC Event #196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545" y="990600"/>
            <a:ext cx="7350626" cy="5205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0207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4572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MC Event #197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990600"/>
            <a:ext cx="7312730" cy="5195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3279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4572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MC Event #198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038100"/>
            <a:ext cx="7277100" cy="5159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6686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4572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MC Event #163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254" y="1009974"/>
            <a:ext cx="7301345" cy="5166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57679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4572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MC Event #199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936171"/>
            <a:ext cx="7367588" cy="5199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09746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4572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MC Event #200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990600"/>
            <a:ext cx="7351218" cy="5195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3950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4572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MC Event #164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027245"/>
            <a:ext cx="7315200" cy="5149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9515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4572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MC Event #165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022687"/>
            <a:ext cx="7315200" cy="513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9242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4572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MC Event #166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990600"/>
            <a:ext cx="7280943" cy="5214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4882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4572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MC Event #167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1" y="976244"/>
            <a:ext cx="7350702" cy="520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3666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4572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MC Event #168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066800"/>
            <a:ext cx="7339973" cy="519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1946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209</Words>
  <Application>Microsoft Office PowerPoint</Application>
  <PresentationFormat>On-screen Show (4:3)</PresentationFormat>
  <Paragraphs>82</Paragraphs>
  <Slides>41</Slides>
  <Notes>40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Office Theme</vt:lpstr>
      <vt:lpstr>ATLAS Masterclass-in-a-box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Notre Dame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ATLAS Masterclass-in-a-box</dc:title>
  <dc:creator>Kenneth Cecire</dc:creator>
  <cp:lastModifiedBy>Kenneth Cecire</cp:lastModifiedBy>
  <cp:revision>49</cp:revision>
  <dcterms:created xsi:type="dcterms:W3CDTF">2015-06-04T14:38:23Z</dcterms:created>
  <dcterms:modified xsi:type="dcterms:W3CDTF">2015-06-05T19:47:07Z</dcterms:modified>
</cp:coreProperties>
</file>